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8" r:id="rId10"/>
    <p:sldId id="266" r:id="rId11"/>
    <p:sldId id="269" r:id="rId12"/>
    <p:sldId id="262" r:id="rId13"/>
    <p:sldId id="267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08078" y="3228009"/>
            <a:ext cx="1841770" cy="170580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EE9A5BC-2FCA-2A34-C102-EF8DE98D620D}"/>
              </a:ext>
            </a:extLst>
          </p:cNvPr>
          <p:cNvGrpSpPr/>
          <p:nvPr/>
        </p:nvGrpSpPr>
        <p:grpSpPr>
          <a:xfrm>
            <a:off x="7622865" y="3847385"/>
            <a:ext cx="3024199" cy="2508965"/>
            <a:chOff x="7586244" y="3745891"/>
            <a:chExt cx="3024199" cy="250896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E6B603-D72E-31F4-FA2A-33B75DFEE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2D7A2F1-4ECA-0C2D-B99F-5898964A1387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30BAAD4-2C4D-E96B-F80A-B75945929F9C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FA99DC7-C423-2687-EE89-D8E87A84EDE1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5F31452-62A5-06F8-5353-C087CBD73DBB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8CFB30D-E7B0-AE6A-E589-F3D050A1A963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82" name="Picture 10">
            <a:extLst>
              <a:ext uri="{FF2B5EF4-FFF2-40B4-BE49-F238E27FC236}">
                <a16:creationId xmlns:a16="http://schemas.microsoft.com/office/drawing/2014/main" id="{C2CD6777-B529-2061-D5C8-7E74EC76B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16"/>
          <a:stretch/>
        </p:blipFill>
        <p:spPr bwMode="auto">
          <a:xfrm>
            <a:off x="7663174" y="1182775"/>
            <a:ext cx="3060149" cy="250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8091096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7278" y="161209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Assumptions: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Elasticity (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Solubility (</a:t>
            </a:r>
            <a:r>
              <a:rPr lang="en-US" dirty="0">
                <a:solidFill>
                  <a:schemeClr val="tx2"/>
                </a:solidFill>
              </a:rPr>
              <a:t>solvent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Electrostatics (</a:t>
            </a:r>
            <a:r>
              <a:rPr lang="en-US" dirty="0">
                <a:solidFill>
                  <a:schemeClr val="accent1"/>
                </a:solidFill>
              </a:rPr>
              <a:t>ion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9004153" y="2834820"/>
            <a:ext cx="317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183148"/>
            <a:ext cx="308121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326115" y="1240076"/>
            <a:ext cx="4276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8946" y="1813352"/>
            <a:ext cx="568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2424" y="3927197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611770" y="1176834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92DD-469D-83F6-3C61-C8E2209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a040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</TotalTime>
  <Words>377</Words>
  <Application>Microsoft Office PowerPoint</Application>
  <PresentationFormat>Widescreen</PresentationFormat>
  <Paragraphs>162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PowerPoint Presentation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a040</vt:lpstr>
      <vt:lpstr>Internal Charge</vt:lpstr>
      <vt:lpstr>Internal Structure</vt:lpstr>
      <vt:lpstr>Protein Coarse-graining</vt:lpstr>
      <vt:lpstr>Application to NFH, pH 2.4</vt:lpstr>
      <vt:lpstr>Cooperative Collapse of the Dilute Phase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70</cp:revision>
  <dcterms:created xsi:type="dcterms:W3CDTF">2022-03-28T18:43:16Z</dcterms:created>
  <dcterms:modified xsi:type="dcterms:W3CDTF">2022-08-12T00:42:06Z</dcterms:modified>
</cp:coreProperties>
</file>